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D9564-CEF5-41C6-AD35-5BFC6BFBBC3C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C3ADC-BAFD-40EE-B57C-5A4C857380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53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C3ADC-BAFD-40EE-B57C-5A4C857380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C3ADC-BAFD-40EE-B57C-5A4C857380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C3ADC-BAFD-40EE-B57C-5A4C857380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C3ADC-BAFD-40EE-B57C-5A4C857380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C3ADC-BAFD-40EE-B57C-5A4C857380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C3ADC-BAFD-40EE-B57C-5A4C857380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F73F-141F-4743-B0DF-57796EAEA1B7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800B4BE-4704-4EC7-A611-AF94AE901E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F73F-141F-4743-B0DF-57796EAEA1B7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B4BE-4704-4EC7-A611-AF94AE90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F73F-141F-4743-B0DF-57796EAEA1B7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B4BE-4704-4EC7-A611-AF94AE90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F73F-141F-4743-B0DF-57796EAEA1B7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B4BE-4704-4EC7-A611-AF94AE90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F73F-141F-4743-B0DF-57796EAEA1B7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B4BE-4704-4EC7-A611-AF94AE901E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F73F-141F-4743-B0DF-57796EAEA1B7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00B4BE-4704-4EC7-A611-AF94AE90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F73F-141F-4743-B0DF-57796EAEA1B7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B4BE-4704-4EC7-A611-AF94AE901E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F73F-141F-4743-B0DF-57796EAEA1B7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B4BE-4704-4EC7-A611-AF94AE901E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F73F-141F-4743-B0DF-57796EAEA1B7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B4BE-4704-4EC7-A611-AF94AE90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F73F-141F-4743-B0DF-57796EAEA1B7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B4BE-4704-4EC7-A611-AF94AE90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F73F-141F-4743-B0DF-57796EAEA1B7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B4BE-4704-4EC7-A611-AF94AE901E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AF73F-141F-4743-B0DF-57796EAEA1B7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00B4BE-4704-4EC7-A611-AF94AE901E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54AF73F-141F-4743-B0DF-57796EAEA1B7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800B4BE-4704-4EC7-A611-AF94AE90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11</a:t>
            </a:r>
          </a:p>
          <a:p>
            <a:r>
              <a:rPr lang="en-US" dirty="0" smtClean="0"/>
              <a:t>Adolescents and Families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Structure, Family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Family structure: refers to the outward characteristics of the family</a:t>
            </a:r>
          </a:p>
          <a:p>
            <a:r>
              <a:rPr lang="en-US" dirty="0" smtClean="0"/>
              <a:t>Family process: the quality of the family members’ relationships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Focusing on the process</a:t>
            </a:r>
          </a:p>
          <a:p>
            <a:pPr lvl="1"/>
            <a:r>
              <a:rPr lang="en-US" dirty="0" smtClean="0"/>
              <a:t>Adolescents are often exposed to parental conflict before, during and after a divorce</a:t>
            </a:r>
          </a:p>
          <a:p>
            <a:pPr lvl="1"/>
            <a:r>
              <a:rPr lang="en-US" dirty="0" smtClean="0"/>
              <a:t>Adolescents can still experience this even outside of a divorce context</a:t>
            </a:r>
          </a:p>
          <a:p>
            <a:r>
              <a:rPr lang="en-US" dirty="0" smtClean="0"/>
              <a:t>Adolescents in high-conflict non-divorced households have poorer adjustment than adolescents </a:t>
            </a:r>
            <a:br>
              <a:rPr lang="en-US" dirty="0" smtClean="0"/>
            </a:br>
            <a:r>
              <a:rPr lang="en-US" dirty="0" smtClean="0"/>
              <a:t>in low-conflict divorced households</a:t>
            </a:r>
          </a:p>
          <a:p>
            <a:r>
              <a:rPr lang="en-US" dirty="0" smtClean="0"/>
              <a:t>Conflict can cause pain, stress, and </a:t>
            </a:r>
            <a:br>
              <a:rPr lang="en-US" dirty="0" smtClean="0"/>
            </a:br>
            <a:r>
              <a:rPr lang="en-US" dirty="0" smtClean="0"/>
              <a:t>can be damaging </a:t>
            </a:r>
          </a:p>
          <a:p>
            <a:pPr lvl="1"/>
            <a:r>
              <a:rPr lang="en-US" dirty="0" smtClean="0"/>
              <a:t>It is exposure to parental conflict, </a:t>
            </a:r>
            <a:br>
              <a:rPr lang="en-US" dirty="0" smtClean="0"/>
            </a:br>
            <a:r>
              <a:rPr lang="en-US" dirty="0" smtClean="0"/>
              <a:t>not divorce that is especially damaging </a:t>
            </a:r>
            <a:br>
              <a:rPr lang="en-US" dirty="0" smtClean="0"/>
            </a:br>
            <a:r>
              <a:rPr lang="en-US" dirty="0" smtClean="0"/>
              <a:t>to children and adolescents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Divorce and family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Change in parenting styles--mothers</a:t>
            </a:r>
          </a:p>
          <a:p>
            <a:pPr lvl="1"/>
            <a:r>
              <a:rPr lang="en-US" dirty="0" smtClean="0"/>
              <a:t>Especially in first year, mothers may be less affectionate, more permissive, and less consistent</a:t>
            </a:r>
          </a:p>
          <a:p>
            <a:pPr lvl="1"/>
            <a:r>
              <a:rPr lang="en-US" dirty="0" smtClean="0"/>
              <a:t>Mother may rely on adolescent as confidant</a:t>
            </a:r>
          </a:p>
          <a:p>
            <a:r>
              <a:rPr lang="en-US" dirty="0" smtClean="0"/>
              <a:t>Change in parenting styles—fathers</a:t>
            </a:r>
          </a:p>
          <a:p>
            <a:pPr lvl="1"/>
            <a:r>
              <a:rPr lang="en-US" dirty="0" smtClean="0"/>
              <a:t>Contact steadily declines in years following a divorce</a:t>
            </a:r>
          </a:p>
          <a:p>
            <a:pPr lvl="1"/>
            <a:r>
              <a:rPr lang="en-US" dirty="0" smtClean="0"/>
              <a:t>Can be difficult to arrange meetings</a:t>
            </a:r>
          </a:p>
          <a:p>
            <a:pPr lvl="1"/>
            <a:r>
              <a:rPr lang="en-US" dirty="0" smtClean="0"/>
              <a:t>Fathers frequently the target of blame</a:t>
            </a:r>
          </a:p>
          <a:p>
            <a:r>
              <a:rPr lang="en-US" dirty="0" smtClean="0"/>
              <a:t>Increase in economic stress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the impact of divorce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good relationship with parents</a:t>
            </a:r>
          </a:p>
          <a:p>
            <a:r>
              <a:rPr lang="en-US" dirty="0" smtClean="0"/>
              <a:t>Parental relationship remains civil</a:t>
            </a:r>
          </a:p>
          <a:p>
            <a:r>
              <a:rPr lang="en-US" dirty="0" smtClean="0"/>
              <a:t>Consistency of parenting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Step-Families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Adolescents in step-families are at greater risk of problems including:</a:t>
            </a:r>
          </a:p>
          <a:p>
            <a:pPr lvl="1"/>
            <a:r>
              <a:rPr lang="en-US" dirty="0" smtClean="0"/>
              <a:t>Depression</a:t>
            </a:r>
          </a:p>
          <a:p>
            <a:pPr lvl="1"/>
            <a:r>
              <a:rPr lang="en-US" dirty="0" smtClean="0"/>
              <a:t>Anxiety</a:t>
            </a:r>
          </a:p>
          <a:p>
            <a:pPr lvl="1"/>
            <a:r>
              <a:rPr lang="en-US" dirty="0" smtClean="0"/>
              <a:t>Conduct Disorders</a:t>
            </a:r>
          </a:p>
          <a:p>
            <a:pPr lvl="1"/>
            <a:r>
              <a:rPr lang="en-US" dirty="0" smtClean="0"/>
              <a:t>Lower academic achievement</a:t>
            </a:r>
          </a:p>
          <a:p>
            <a:pPr lvl="1"/>
            <a:r>
              <a:rPr lang="en-US" dirty="0" smtClean="0"/>
              <a:t>Delinquency</a:t>
            </a:r>
          </a:p>
          <a:p>
            <a:r>
              <a:rPr lang="en-US" dirty="0" smtClean="0"/>
              <a:t>Step parent issues:</a:t>
            </a:r>
          </a:p>
          <a:p>
            <a:pPr lvl="1"/>
            <a:r>
              <a:rPr lang="en-US" dirty="0" smtClean="0"/>
              <a:t>Authority</a:t>
            </a:r>
          </a:p>
          <a:p>
            <a:pPr lvl="1"/>
            <a:r>
              <a:rPr lang="en-US" dirty="0" smtClean="0"/>
              <a:t>Difficulty to attach</a:t>
            </a:r>
          </a:p>
          <a:p>
            <a:pPr lvl="1"/>
            <a:r>
              <a:rPr lang="en-US" dirty="0" smtClean="0"/>
              <a:t>Awareness of sexual relationship</a:t>
            </a:r>
          </a:p>
          <a:p>
            <a:r>
              <a:rPr lang="en-US" dirty="0" smtClean="0"/>
              <a:t>It is possible for step-parent relationship to overcome these challenges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103</TotalTime>
  <Words>202</Words>
  <Application>Microsoft Office PowerPoint</Application>
  <PresentationFormat>On-screen Show (4:3)</PresentationFormat>
  <Paragraphs>44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Contemporary Adolescence</vt:lpstr>
      <vt:lpstr>Family Structure, Family Process</vt:lpstr>
      <vt:lpstr>Family conflict</vt:lpstr>
      <vt:lpstr>Divorce and family process</vt:lpstr>
      <vt:lpstr>Reducing the impact of divorce</vt:lpstr>
      <vt:lpstr>Step-Families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Trent Parker</dc:creator>
  <cp:lastModifiedBy>Parker, Trent S</cp:lastModifiedBy>
  <cp:revision>9</cp:revision>
  <dcterms:created xsi:type="dcterms:W3CDTF">2010-03-01T13:22:30Z</dcterms:created>
  <dcterms:modified xsi:type="dcterms:W3CDTF">2012-04-09T15:05:35Z</dcterms:modified>
</cp:coreProperties>
</file>